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62" r:id="rId3"/>
    <p:sldId id="257" r:id="rId4"/>
    <p:sldId id="261" r:id="rId5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FE16D2-8F39-4004-A983-3737C27916FA}" v="44" dt="2025-03-05T14:40:01.2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ten Tokkesdal Henriksen" userId="586d5508-1356-4632-a799-29eda7b231a4" providerId="ADAL" clId="{15FE16D2-8F39-4004-A983-3737C27916FA}"/>
    <pc:docChg chg="undo custSel addSld delSld modSld sldOrd">
      <pc:chgData name="Morten Tokkesdal Henriksen" userId="586d5508-1356-4632-a799-29eda7b231a4" providerId="ADAL" clId="{15FE16D2-8F39-4004-A983-3737C27916FA}" dt="2025-03-05T14:40:01.274" v="1236" actId="1076"/>
      <pc:docMkLst>
        <pc:docMk/>
      </pc:docMkLst>
      <pc:sldChg chg="addSp modSp new mod">
        <pc:chgData name="Morten Tokkesdal Henriksen" userId="586d5508-1356-4632-a799-29eda7b231a4" providerId="ADAL" clId="{15FE16D2-8F39-4004-A983-3737C27916FA}" dt="2025-03-05T13:08:00.550" v="154" actId="1076"/>
        <pc:sldMkLst>
          <pc:docMk/>
          <pc:sldMk cId="4162319632" sldId="256"/>
        </pc:sldMkLst>
        <pc:spChg chg="mod">
          <ac:chgData name="Morten Tokkesdal Henriksen" userId="586d5508-1356-4632-a799-29eda7b231a4" providerId="ADAL" clId="{15FE16D2-8F39-4004-A983-3737C27916FA}" dt="2025-03-05T13:07:40.271" v="152" actId="20577"/>
          <ac:spMkLst>
            <pc:docMk/>
            <pc:sldMk cId="4162319632" sldId="256"/>
            <ac:spMk id="2" creationId="{86C2F01C-FE20-CFDF-503C-5F02298A9372}"/>
          </ac:spMkLst>
        </pc:spChg>
        <pc:spChg chg="mod">
          <ac:chgData name="Morten Tokkesdal Henriksen" userId="586d5508-1356-4632-a799-29eda7b231a4" providerId="ADAL" clId="{15FE16D2-8F39-4004-A983-3737C27916FA}" dt="2025-03-05T13:07:50.181" v="153" actId="207"/>
          <ac:spMkLst>
            <pc:docMk/>
            <pc:sldMk cId="4162319632" sldId="256"/>
            <ac:spMk id="3" creationId="{4C36868C-5F13-AE82-F0D9-CCAAD3272D77}"/>
          </ac:spMkLst>
        </pc:spChg>
        <pc:picChg chg="add mod">
          <ac:chgData name="Morten Tokkesdal Henriksen" userId="586d5508-1356-4632-a799-29eda7b231a4" providerId="ADAL" clId="{15FE16D2-8F39-4004-A983-3737C27916FA}" dt="2025-03-05T13:08:00.550" v="154" actId="1076"/>
          <ac:picMkLst>
            <pc:docMk/>
            <pc:sldMk cId="4162319632" sldId="256"/>
            <ac:picMk id="1026" creationId="{FA7B04E9-A32B-E43A-E327-2F1E067FDFB8}"/>
          </ac:picMkLst>
        </pc:picChg>
      </pc:sldChg>
      <pc:sldChg chg="addSp delSp modSp new mod ord modNotesTx">
        <pc:chgData name="Morten Tokkesdal Henriksen" userId="586d5508-1356-4632-a799-29eda7b231a4" providerId="ADAL" clId="{15FE16D2-8F39-4004-A983-3737C27916FA}" dt="2025-03-05T14:38:54.141" v="1223" actId="20577"/>
        <pc:sldMkLst>
          <pc:docMk/>
          <pc:sldMk cId="587135263" sldId="257"/>
        </pc:sldMkLst>
        <pc:spChg chg="del">
          <ac:chgData name="Morten Tokkesdal Henriksen" userId="586d5508-1356-4632-a799-29eda7b231a4" providerId="ADAL" clId="{15FE16D2-8F39-4004-A983-3737C27916FA}" dt="2025-03-05T14:09:59.238" v="169" actId="478"/>
          <ac:spMkLst>
            <pc:docMk/>
            <pc:sldMk cId="587135263" sldId="257"/>
            <ac:spMk id="2" creationId="{76CAE1DA-CE2C-304B-0C08-5CD7A82F2738}"/>
          </ac:spMkLst>
        </pc:spChg>
        <pc:spChg chg="del">
          <ac:chgData name="Morten Tokkesdal Henriksen" userId="586d5508-1356-4632-a799-29eda7b231a4" providerId="ADAL" clId="{15FE16D2-8F39-4004-A983-3737C27916FA}" dt="2025-03-05T14:09:54.116" v="165" actId="478"/>
          <ac:spMkLst>
            <pc:docMk/>
            <pc:sldMk cId="587135263" sldId="257"/>
            <ac:spMk id="3" creationId="{4F25A2ED-8E7A-5B9E-EC86-A3D0FBF9A8A2}"/>
          </ac:spMkLst>
        </pc:spChg>
        <pc:spChg chg="add mod">
          <ac:chgData name="Morten Tokkesdal Henriksen" userId="586d5508-1356-4632-a799-29eda7b231a4" providerId="ADAL" clId="{15FE16D2-8F39-4004-A983-3737C27916FA}" dt="2025-03-05T14:12:46.514" v="230" actId="1076"/>
          <ac:spMkLst>
            <pc:docMk/>
            <pc:sldMk cId="587135263" sldId="257"/>
            <ac:spMk id="14" creationId="{AF632A1F-D0E7-F8E9-7452-1D10B8FBD6F8}"/>
          </ac:spMkLst>
        </pc:spChg>
        <pc:spChg chg="add mod">
          <ac:chgData name="Morten Tokkesdal Henriksen" userId="586d5508-1356-4632-a799-29eda7b231a4" providerId="ADAL" clId="{15FE16D2-8F39-4004-A983-3737C27916FA}" dt="2025-03-05T14:13:42.388" v="287" actId="20577"/>
          <ac:spMkLst>
            <pc:docMk/>
            <pc:sldMk cId="587135263" sldId="257"/>
            <ac:spMk id="15" creationId="{4CA94CA4-A5F4-F302-C27C-D3CFD44CECC6}"/>
          </ac:spMkLst>
        </pc:spChg>
        <pc:spChg chg="add del mod">
          <ac:chgData name="Morten Tokkesdal Henriksen" userId="586d5508-1356-4632-a799-29eda7b231a4" providerId="ADAL" clId="{15FE16D2-8F39-4004-A983-3737C27916FA}" dt="2025-03-05T14:26:02.539" v="683" actId="767"/>
          <ac:spMkLst>
            <pc:docMk/>
            <pc:sldMk cId="587135263" sldId="257"/>
            <ac:spMk id="16" creationId="{FFACA296-6962-E504-68D0-8EC61B4DFC5F}"/>
          </ac:spMkLst>
        </pc:spChg>
        <pc:picChg chg="add mod">
          <ac:chgData name="Morten Tokkesdal Henriksen" userId="586d5508-1356-4632-a799-29eda7b231a4" providerId="ADAL" clId="{15FE16D2-8F39-4004-A983-3737C27916FA}" dt="2025-03-05T14:10:05.128" v="171" actId="14100"/>
          <ac:picMkLst>
            <pc:docMk/>
            <pc:sldMk cId="587135263" sldId="257"/>
            <ac:picMk id="5" creationId="{801DCC6F-3C8F-3C49-2220-FD0E81F15B8E}"/>
          </ac:picMkLst>
        </pc:picChg>
        <pc:picChg chg="add mod">
          <ac:chgData name="Morten Tokkesdal Henriksen" userId="586d5508-1356-4632-a799-29eda7b231a4" providerId="ADAL" clId="{15FE16D2-8F39-4004-A983-3737C27916FA}" dt="2025-03-05T14:12:12.306" v="181" actId="1076"/>
          <ac:picMkLst>
            <pc:docMk/>
            <pc:sldMk cId="587135263" sldId="257"/>
            <ac:picMk id="7" creationId="{8F5C2AF9-DB20-9794-A80D-0DB1175513B0}"/>
          </ac:picMkLst>
        </pc:picChg>
        <pc:picChg chg="add mod">
          <ac:chgData name="Morten Tokkesdal Henriksen" userId="586d5508-1356-4632-a799-29eda7b231a4" providerId="ADAL" clId="{15FE16D2-8F39-4004-A983-3737C27916FA}" dt="2025-03-05T14:11:52.404" v="177" actId="1076"/>
          <ac:picMkLst>
            <pc:docMk/>
            <pc:sldMk cId="587135263" sldId="257"/>
            <ac:picMk id="9" creationId="{10BEFB17-8CEC-04CB-BA0A-F029ADF4A9D3}"/>
          </ac:picMkLst>
        </pc:picChg>
        <pc:picChg chg="add">
          <ac:chgData name="Morten Tokkesdal Henriksen" userId="586d5508-1356-4632-a799-29eda7b231a4" providerId="ADAL" clId="{15FE16D2-8F39-4004-A983-3737C27916FA}" dt="2025-03-05T14:01:22.920" v="160"/>
          <ac:picMkLst>
            <pc:docMk/>
            <pc:sldMk cId="587135263" sldId="257"/>
            <ac:picMk id="2050" creationId="{3418247D-9ED0-BA09-E98E-F650C17922AC}"/>
          </ac:picMkLst>
        </pc:picChg>
        <pc:picChg chg="add">
          <ac:chgData name="Morten Tokkesdal Henriksen" userId="586d5508-1356-4632-a799-29eda7b231a4" providerId="ADAL" clId="{15FE16D2-8F39-4004-A983-3737C27916FA}" dt="2025-03-05T14:01:27.171" v="161"/>
          <ac:picMkLst>
            <pc:docMk/>
            <pc:sldMk cId="587135263" sldId="257"/>
            <ac:picMk id="2052" creationId="{75CFCF7E-E46A-1046-283D-56D3F2B06BDE}"/>
          </ac:picMkLst>
        </pc:picChg>
        <pc:cxnChg chg="add mod">
          <ac:chgData name="Morten Tokkesdal Henriksen" userId="586d5508-1356-4632-a799-29eda7b231a4" providerId="ADAL" clId="{15FE16D2-8F39-4004-A983-3737C27916FA}" dt="2025-03-05T14:12:11.797" v="180" actId="208"/>
          <ac:cxnSpMkLst>
            <pc:docMk/>
            <pc:sldMk cId="587135263" sldId="257"/>
            <ac:cxnSpMk id="11" creationId="{97981726-2EA3-751B-A72C-5D9183B4FE6F}"/>
          </ac:cxnSpMkLst>
        </pc:cxnChg>
        <pc:cxnChg chg="add mod">
          <ac:chgData name="Morten Tokkesdal Henriksen" userId="586d5508-1356-4632-a799-29eda7b231a4" providerId="ADAL" clId="{15FE16D2-8F39-4004-A983-3737C27916FA}" dt="2025-03-05T14:12:24.378" v="183" actId="208"/>
          <ac:cxnSpMkLst>
            <pc:docMk/>
            <pc:sldMk cId="587135263" sldId="257"/>
            <ac:cxnSpMk id="13" creationId="{934791E4-F059-035A-FBDB-69E16D4A1774}"/>
          </ac:cxnSpMkLst>
        </pc:cxnChg>
      </pc:sldChg>
      <pc:sldChg chg="new del">
        <pc:chgData name="Morten Tokkesdal Henriksen" userId="586d5508-1356-4632-a799-29eda7b231a4" providerId="ADAL" clId="{15FE16D2-8F39-4004-A983-3737C27916FA}" dt="2025-03-05T13:08:48.811" v="158" actId="47"/>
        <pc:sldMkLst>
          <pc:docMk/>
          <pc:sldMk cId="1287192726" sldId="257"/>
        </pc:sldMkLst>
      </pc:sldChg>
      <pc:sldChg chg="new del">
        <pc:chgData name="Morten Tokkesdal Henriksen" userId="586d5508-1356-4632-a799-29eda7b231a4" providerId="ADAL" clId="{15FE16D2-8F39-4004-A983-3737C27916FA}" dt="2025-03-05T13:08:45.651" v="157" actId="47"/>
        <pc:sldMkLst>
          <pc:docMk/>
          <pc:sldMk cId="2102756173" sldId="258"/>
        </pc:sldMkLst>
      </pc:sldChg>
      <pc:sldChg chg="modSp new del mod">
        <pc:chgData name="Morten Tokkesdal Henriksen" userId="586d5508-1356-4632-a799-29eda7b231a4" providerId="ADAL" clId="{15FE16D2-8F39-4004-A983-3737C27916FA}" dt="2025-03-05T14:39:09.192" v="1225" actId="47"/>
        <pc:sldMkLst>
          <pc:docMk/>
          <pc:sldMk cId="4048435265" sldId="258"/>
        </pc:sldMkLst>
        <pc:spChg chg="mod">
          <ac:chgData name="Morten Tokkesdal Henriksen" userId="586d5508-1356-4632-a799-29eda7b231a4" providerId="ADAL" clId="{15FE16D2-8F39-4004-A983-3737C27916FA}" dt="2025-03-05T14:16:28.621" v="483" actId="20577"/>
          <ac:spMkLst>
            <pc:docMk/>
            <pc:sldMk cId="4048435265" sldId="258"/>
            <ac:spMk id="3" creationId="{EA58D3B4-C1BB-00F0-7B0D-F85C0DF88E96}"/>
          </ac:spMkLst>
        </pc:spChg>
      </pc:sldChg>
      <pc:sldChg chg="modSp new del mod ord">
        <pc:chgData name="Morten Tokkesdal Henriksen" userId="586d5508-1356-4632-a799-29eda7b231a4" providerId="ADAL" clId="{15FE16D2-8F39-4004-A983-3737C27916FA}" dt="2025-03-05T14:37:13.457" v="1123" actId="47"/>
        <pc:sldMkLst>
          <pc:docMk/>
          <pc:sldMk cId="3547018219" sldId="259"/>
        </pc:sldMkLst>
        <pc:spChg chg="mod">
          <ac:chgData name="Morten Tokkesdal Henriksen" userId="586d5508-1356-4632-a799-29eda7b231a4" providerId="ADAL" clId="{15FE16D2-8F39-4004-A983-3737C27916FA}" dt="2025-03-05T14:21:36" v="658" actId="1076"/>
          <ac:spMkLst>
            <pc:docMk/>
            <pc:sldMk cId="3547018219" sldId="259"/>
            <ac:spMk id="2" creationId="{1371F721-80BB-09BE-36A5-3566A7F3492C}"/>
          </ac:spMkLst>
        </pc:spChg>
        <pc:spChg chg="mod">
          <ac:chgData name="Morten Tokkesdal Henriksen" userId="586d5508-1356-4632-a799-29eda7b231a4" providerId="ADAL" clId="{15FE16D2-8F39-4004-A983-3737C27916FA}" dt="2025-03-05T14:21:38.238" v="659" actId="1076"/>
          <ac:spMkLst>
            <pc:docMk/>
            <pc:sldMk cId="3547018219" sldId="259"/>
            <ac:spMk id="3" creationId="{2AD2CA83-E033-1786-27DA-7F24E84BE583}"/>
          </ac:spMkLst>
        </pc:spChg>
      </pc:sldChg>
      <pc:sldChg chg="modSp new add del mod ord">
        <pc:chgData name="Morten Tokkesdal Henriksen" userId="586d5508-1356-4632-a799-29eda7b231a4" providerId="ADAL" clId="{15FE16D2-8F39-4004-A983-3737C27916FA}" dt="2025-03-05T14:37:10.725" v="1122" actId="47"/>
        <pc:sldMkLst>
          <pc:docMk/>
          <pc:sldMk cId="115922292" sldId="260"/>
        </pc:sldMkLst>
        <pc:spChg chg="mod">
          <ac:chgData name="Morten Tokkesdal Henriksen" userId="586d5508-1356-4632-a799-29eda7b231a4" providerId="ADAL" clId="{15FE16D2-8F39-4004-A983-3737C27916FA}" dt="2025-03-05T14:26:07.568" v="686" actId="20577"/>
          <ac:spMkLst>
            <pc:docMk/>
            <pc:sldMk cId="115922292" sldId="260"/>
            <ac:spMk id="2" creationId="{95196E89-1EB2-343D-C8A8-53F15DAE918A}"/>
          </ac:spMkLst>
        </pc:spChg>
        <pc:spChg chg="mod">
          <ac:chgData name="Morten Tokkesdal Henriksen" userId="586d5508-1356-4632-a799-29eda7b231a4" providerId="ADAL" clId="{15FE16D2-8F39-4004-A983-3737C27916FA}" dt="2025-03-05T14:20:51.342" v="656" actId="20577"/>
          <ac:spMkLst>
            <pc:docMk/>
            <pc:sldMk cId="115922292" sldId="260"/>
            <ac:spMk id="3" creationId="{7095E3C9-558C-8C7E-BFE6-533347632AE0}"/>
          </ac:spMkLst>
        </pc:spChg>
      </pc:sldChg>
      <pc:sldChg chg="addSp delSp modSp new mod">
        <pc:chgData name="Morten Tokkesdal Henriksen" userId="586d5508-1356-4632-a799-29eda7b231a4" providerId="ADAL" clId="{15FE16D2-8F39-4004-A983-3737C27916FA}" dt="2025-03-05T14:40:01.274" v="1236" actId="1076"/>
        <pc:sldMkLst>
          <pc:docMk/>
          <pc:sldMk cId="2308090783" sldId="261"/>
        </pc:sldMkLst>
        <pc:spChg chg="del mod">
          <ac:chgData name="Morten Tokkesdal Henriksen" userId="586d5508-1356-4632-a799-29eda7b231a4" providerId="ADAL" clId="{15FE16D2-8F39-4004-A983-3737C27916FA}" dt="2025-03-05T14:38:07.283" v="1155" actId="478"/>
          <ac:spMkLst>
            <pc:docMk/>
            <pc:sldMk cId="2308090783" sldId="261"/>
            <ac:spMk id="2" creationId="{326425E7-0CEC-DFAA-04D1-2C8C95E5A33E}"/>
          </ac:spMkLst>
        </pc:spChg>
        <pc:spChg chg="del">
          <ac:chgData name="Morten Tokkesdal Henriksen" userId="586d5508-1356-4632-a799-29eda7b231a4" providerId="ADAL" clId="{15FE16D2-8F39-4004-A983-3737C27916FA}" dt="2025-03-05T14:20:37.373" v="654" actId="478"/>
          <ac:spMkLst>
            <pc:docMk/>
            <pc:sldMk cId="2308090783" sldId="261"/>
            <ac:spMk id="3" creationId="{F01B55F1-4EA4-9723-DEDB-4F39DAA090F4}"/>
          </ac:spMkLst>
        </pc:spChg>
        <pc:spChg chg="add mod">
          <ac:chgData name="Morten Tokkesdal Henriksen" userId="586d5508-1356-4632-a799-29eda7b231a4" providerId="ADAL" clId="{15FE16D2-8F39-4004-A983-3737C27916FA}" dt="2025-03-05T14:39:55.788" v="1233" actId="1076"/>
          <ac:spMkLst>
            <pc:docMk/>
            <pc:sldMk cId="2308090783" sldId="261"/>
            <ac:spMk id="4" creationId="{881B5729-5456-C304-C968-B5AAA579CFB4}"/>
          </ac:spMkLst>
        </pc:spChg>
        <pc:spChg chg="add del mod">
          <ac:chgData name="Morten Tokkesdal Henriksen" userId="586d5508-1356-4632-a799-29eda7b231a4" providerId="ADAL" clId="{15FE16D2-8F39-4004-A983-3737C27916FA}" dt="2025-03-05T14:38:15.761" v="1158" actId="478"/>
          <ac:spMkLst>
            <pc:docMk/>
            <pc:sldMk cId="2308090783" sldId="261"/>
            <ac:spMk id="6" creationId="{D37C4E0E-0A08-7BFE-A92B-1E3387E65878}"/>
          </ac:spMkLst>
        </pc:spChg>
        <pc:picChg chg="add mod">
          <ac:chgData name="Morten Tokkesdal Henriksen" userId="586d5508-1356-4632-a799-29eda7b231a4" providerId="ADAL" clId="{15FE16D2-8F39-4004-A983-3737C27916FA}" dt="2025-03-05T14:40:01.274" v="1236" actId="1076"/>
          <ac:picMkLst>
            <pc:docMk/>
            <pc:sldMk cId="2308090783" sldId="261"/>
            <ac:picMk id="4098" creationId="{8157715D-69A5-40D7-32AB-7402CB45C638}"/>
          </ac:picMkLst>
        </pc:picChg>
      </pc:sldChg>
      <pc:sldChg chg="addSp delSp modSp new mod ord">
        <pc:chgData name="Morten Tokkesdal Henriksen" userId="586d5508-1356-4632-a799-29eda7b231a4" providerId="ADAL" clId="{15FE16D2-8F39-4004-A983-3737C27916FA}" dt="2025-03-05T14:36:20.348" v="1121"/>
        <pc:sldMkLst>
          <pc:docMk/>
          <pc:sldMk cId="713261125" sldId="262"/>
        </pc:sldMkLst>
        <pc:spChg chg="mod">
          <ac:chgData name="Morten Tokkesdal Henriksen" userId="586d5508-1356-4632-a799-29eda7b231a4" providerId="ADAL" clId="{15FE16D2-8F39-4004-A983-3737C27916FA}" dt="2025-03-05T14:26:25.251" v="701" actId="1076"/>
          <ac:spMkLst>
            <pc:docMk/>
            <pc:sldMk cId="713261125" sldId="262"/>
            <ac:spMk id="2" creationId="{36838098-F5BB-FE16-F0A4-F2A904849468}"/>
          </ac:spMkLst>
        </pc:spChg>
        <pc:spChg chg="mod">
          <ac:chgData name="Morten Tokkesdal Henriksen" userId="586d5508-1356-4632-a799-29eda7b231a4" providerId="ADAL" clId="{15FE16D2-8F39-4004-A983-3737C27916FA}" dt="2025-03-05T14:35:45.924" v="1117" actId="404"/>
          <ac:spMkLst>
            <pc:docMk/>
            <pc:sldMk cId="713261125" sldId="262"/>
            <ac:spMk id="3" creationId="{B0A4ED20-65C4-4EC4-9C0C-EC9C80F65E81}"/>
          </ac:spMkLst>
        </pc:spChg>
        <pc:picChg chg="add del mod">
          <ac:chgData name="Morten Tokkesdal Henriksen" userId="586d5508-1356-4632-a799-29eda7b231a4" providerId="ADAL" clId="{15FE16D2-8F39-4004-A983-3737C27916FA}" dt="2025-03-05T14:34:13.351" v="1096" actId="478"/>
          <ac:picMkLst>
            <pc:docMk/>
            <pc:sldMk cId="713261125" sldId="262"/>
            <ac:picMk id="3074" creationId="{CDB4CD49-07E8-DF4D-A724-5602D9FAC336}"/>
          </ac:picMkLst>
        </pc:picChg>
        <pc:picChg chg="add mod">
          <ac:chgData name="Morten Tokkesdal Henriksen" userId="586d5508-1356-4632-a799-29eda7b231a4" providerId="ADAL" clId="{15FE16D2-8F39-4004-A983-3737C27916FA}" dt="2025-03-05T14:34:48.828" v="1103" actId="14100"/>
          <ac:picMkLst>
            <pc:docMk/>
            <pc:sldMk cId="713261125" sldId="262"/>
            <ac:picMk id="3076" creationId="{D7D21D30-6250-4EF1-56E8-EE2DF67EB9D9}"/>
          </ac:picMkLst>
        </pc:picChg>
        <pc:picChg chg="add mod">
          <ac:chgData name="Morten Tokkesdal Henriksen" userId="586d5508-1356-4632-a799-29eda7b231a4" providerId="ADAL" clId="{15FE16D2-8F39-4004-A983-3737C27916FA}" dt="2025-03-05T14:35:25.451" v="1112" actId="1076"/>
          <ac:picMkLst>
            <pc:docMk/>
            <pc:sldMk cId="713261125" sldId="262"/>
            <ac:picMk id="3078" creationId="{E61CB26E-5B66-81A5-52DF-54472660B71A}"/>
          </ac:picMkLst>
        </pc:picChg>
        <pc:picChg chg="add mod">
          <ac:chgData name="Morten Tokkesdal Henriksen" userId="586d5508-1356-4632-a799-29eda7b231a4" providerId="ADAL" clId="{15FE16D2-8F39-4004-A983-3737C27916FA}" dt="2025-03-05T14:35:24.539" v="1111" actId="1076"/>
          <ac:picMkLst>
            <pc:docMk/>
            <pc:sldMk cId="713261125" sldId="262"/>
            <ac:picMk id="3080" creationId="{C968E64F-B9BE-CAD9-8679-AB6DD5181E6B}"/>
          </ac:picMkLst>
        </pc:picChg>
      </pc:sldChg>
      <pc:sldChg chg="new del">
        <pc:chgData name="Morten Tokkesdal Henriksen" userId="586d5508-1356-4632-a799-29eda7b231a4" providerId="ADAL" clId="{15FE16D2-8F39-4004-A983-3737C27916FA}" dt="2025-03-05T14:39:07.495" v="1224" actId="47"/>
        <pc:sldMkLst>
          <pc:docMk/>
          <pc:sldMk cId="1710582883" sldId="263"/>
        </pc:sldMkLst>
      </pc:sldChg>
      <pc:sldMasterChg chg="addSldLayout">
        <pc:chgData name="Morten Tokkesdal Henriksen" userId="586d5508-1356-4632-a799-29eda7b231a4" providerId="ADAL" clId="{15FE16D2-8F39-4004-A983-3737C27916FA}" dt="2025-03-05T13:04:02.799" v="0" actId="680"/>
        <pc:sldMasterMkLst>
          <pc:docMk/>
          <pc:sldMasterMk cId="2090002041" sldId="2147483648"/>
        </pc:sldMasterMkLst>
        <pc:sldLayoutChg chg="add">
          <pc:chgData name="Morten Tokkesdal Henriksen" userId="586d5508-1356-4632-a799-29eda7b231a4" providerId="ADAL" clId="{15FE16D2-8F39-4004-A983-3737C27916FA}" dt="2025-03-05T13:04:02.799" v="0" actId="680"/>
          <pc:sldLayoutMkLst>
            <pc:docMk/>
            <pc:sldMasterMk cId="2090002041" sldId="2147483648"/>
            <pc:sldLayoutMk cId="1168352680" sldId="2147483649"/>
          </pc:sldLayoutMkLst>
        </pc:sldLayoutChg>
      </pc:sldMasterChg>
    </pc:docChg>
  </pc:docChgLst>
</pc:chgInfo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71702-022A-4D82-9F10-85B874C00806}" type="datetimeFigureOut">
              <a:rPr lang="da-DK" smtClean="0"/>
              <a:t>05-03-2025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F0C4AD-A73B-4DB8-8F3A-30AA69577BAB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84597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Results, </a:t>
            </a:r>
            <a:r>
              <a:rPr lang="da-DK" dirty="0" err="1"/>
              <a:t>struggles</a:t>
            </a:r>
            <a:r>
              <a:rPr lang="da-DK" dirty="0"/>
              <a:t>, bugs, future </a:t>
            </a:r>
            <a:r>
              <a:rPr lang="da-DK" dirty="0" err="1"/>
              <a:t>goals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F0C4AD-A73B-4DB8-8F3A-30AA69577BAB}" type="slidenum">
              <a:rPr lang="da-DK" smtClean="0"/>
              <a:t>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843612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F0C4AD-A73B-4DB8-8F3A-30AA69577BAB}" type="slidenum">
              <a:rPr lang="da-DK" smtClean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9254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9C403-A910-B67F-ECD4-647FE1C57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44AB13-812C-031D-BBC2-0F1433BC0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68352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000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nderwater Ocean Bottom Wall Mural">
            <a:extLst>
              <a:ext uri="{FF2B5EF4-FFF2-40B4-BE49-F238E27FC236}">
                <a16:creationId xmlns:a16="http://schemas.microsoft.com/office/drawing/2014/main" id="{FA7B04E9-A32B-E43A-E327-2F1E067FD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706" y="0"/>
            <a:ext cx="102885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C2F01C-FE20-CFDF-503C-5F02298A93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>
                <a:solidFill>
                  <a:schemeClr val="bg1"/>
                </a:solidFill>
              </a:rPr>
              <a:t>Testbed for </a:t>
            </a:r>
            <a:r>
              <a:rPr lang="da-DK" dirty="0" err="1">
                <a:solidFill>
                  <a:schemeClr val="bg1"/>
                </a:solidFill>
              </a:rPr>
              <a:t>IoUT</a:t>
            </a:r>
            <a:endParaRPr lang="da-DK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36868C-5F13-AE82-F0D9-CCAAD3272D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dirty="0">
                <a:solidFill>
                  <a:schemeClr val="bg1"/>
                </a:solidFill>
              </a:rPr>
              <a:t>Felipe Bahamondes, Mathias Markvardsen, Morten Henriksen</a:t>
            </a:r>
          </a:p>
        </p:txBody>
      </p:sp>
    </p:spTree>
    <p:extLst>
      <p:ext uri="{BB962C8B-B14F-4D97-AF65-F5344CB8AC3E}">
        <p14:creationId xmlns:p14="http://schemas.microsoft.com/office/powerpoint/2010/main" val="4162319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38098-F5BB-FE16-F0A4-F2A9048494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4608"/>
            <a:ext cx="9144000" cy="824424"/>
          </a:xfrm>
        </p:spPr>
        <p:txBody>
          <a:bodyPr/>
          <a:lstStyle/>
          <a:p>
            <a:r>
              <a:rPr lang="da-DK" dirty="0"/>
              <a:t>Motivation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A4ED20-65C4-4EC4-9C0C-EC9C80F65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14090"/>
            <a:ext cx="9144000" cy="1655762"/>
          </a:xfrm>
        </p:spPr>
        <p:txBody>
          <a:bodyPr/>
          <a:lstStyle/>
          <a:p>
            <a:pPr algn="l"/>
            <a:r>
              <a:rPr lang="en-AU" sz="3200" i="1" noProof="0" dirty="0"/>
              <a:t>To facilitate a test bed that will act as reference frame for researchers to compare their innovations</a:t>
            </a:r>
          </a:p>
          <a:p>
            <a:pPr marL="342900" indent="-342900" algn="l">
              <a:buFontTx/>
              <a:buChar char="-"/>
            </a:pPr>
            <a:endParaRPr lang="en-AU" noProof="0" dirty="0"/>
          </a:p>
        </p:txBody>
      </p:sp>
      <p:pic>
        <p:nvPicPr>
          <p:cNvPr id="3076" name="Picture 4" descr="Dansk krigsskib måtte opgive USA-besøg : Forsvar og Beredskab - Altinget.dk">
            <a:extLst>
              <a:ext uri="{FF2B5EF4-FFF2-40B4-BE49-F238E27FC236}">
                <a16:creationId xmlns:a16="http://schemas.microsoft.com/office/drawing/2014/main" id="{D7D21D30-6250-4EF1-56E8-EE2DF67EB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25" y="4490720"/>
            <a:ext cx="4006952" cy="2252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Thousands of dead fish wash up in Nova Scotia">
            <a:extLst>
              <a:ext uri="{FF2B5EF4-FFF2-40B4-BE49-F238E27FC236}">
                <a16:creationId xmlns:a16="http://schemas.microsoft.com/office/drawing/2014/main" id="{E61CB26E-5B66-81A5-52DF-54472660B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7938" y="4489154"/>
            <a:ext cx="4006953" cy="225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World's First 4K Omni-directional Consumer Underwater Drone - 2022 QYSEA">
            <a:extLst>
              <a:ext uri="{FF2B5EF4-FFF2-40B4-BE49-F238E27FC236}">
                <a16:creationId xmlns:a16="http://schemas.microsoft.com/office/drawing/2014/main" id="{C968E64F-B9BE-CAD9-8679-AB6DD5181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5352" y="4489154"/>
            <a:ext cx="3919845" cy="225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3261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01DCC6F-3C8F-3C49-2220-FD0E81F15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8" y="0"/>
            <a:ext cx="8167001" cy="31913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5C2AF9-DB20-9794-A80D-0DB1175513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466" y="3882103"/>
            <a:ext cx="9147893" cy="26951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BEFB17-8CEC-04CB-BA0A-F029ADF4A9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6326" y="2223380"/>
            <a:ext cx="3230020" cy="2411239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7981726-2EA3-751B-A72C-5D9183B4FE6F}"/>
              </a:ext>
            </a:extLst>
          </p:cNvPr>
          <p:cNvCxnSpPr/>
          <p:nvPr/>
        </p:nvCxnSpPr>
        <p:spPr>
          <a:xfrm>
            <a:off x="7345680" y="1879600"/>
            <a:ext cx="1381760" cy="8432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34791E4-F059-035A-FBDB-69E16D4A1774}"/>
              </a:ext>
            </a:extLst>
          </p:cNvPr>
          <p:cNvCxnSpPr/>
          <p:nvPr/>
        </p:nvCxnSpPr>
        <p:spPr>
          <a:xfrm flipH="1">
            <a:off x="6174658" y="3716594"/>
            <a:ext cx="3038168" cy="8858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F632A1F-D0E7-F8E9-7452-1D10B8FBD6F8}"/>
              </a:ext>
            </a:extLst>
          </p:cNvPr>
          <p:cNvSpPr txBox="1"/>
          <p:nvPr/>
        </p:nvSpPr>
        <p:spPr>
          <a:xfrm>
            <a:off x="9421670" y="3177169"/>
            <a:ext cx="890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WATER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A94CA4-A5F4-F302-C27C-D3CFD44CECC6}"/>
              </a:ext>
            </a:extLst>
          </p:cNvPr>
          <p:cNvSpPr txBox="1"/>
          <p:nvPr/>
        </p:nvSpPr>
        <p:spPr>
          <a:xfrm>
            <a:off x="8697171" y="2101233"/>
            <a:ext cx="2839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Send signal as sound </a:t>
            </a:r>
            <a:r>
              <a:rPr lang="da-DK" dirty="0" err="1"/>
              <a:t>wave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587135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On the Importance of Questions in an Investigation | Chris Sanders">
            <a:extLst>
              <a:ext uri="{FF2B5EF4-FFF2-40B4-BE49-F238E27FC236}">
                <a16:creationId xmlns:a16="http://schemas.microsoft.com/office/drawing/2014/main" id="{8157715D-69A5-40D7-32AB-7402CB45C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8197" y="1137920"/>
            <a:ext cx="5175606" cy="5292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1B5729-5456-C304-C968-B5AAA579CFB4}"/>
              </a:ext>
            </a:extLst>
          </p:cNvPr>
          <p:cNvSpPr txBox="1"/>
          <p:nvPr/>
        </p:nvSpPr>
        <p:spPr>
          <a:xfrm>
            <a:off x="3342968" y="237988"/>
            <a:ext cx="55060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6000" noProof="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308090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47</Words>
  <Application>Microsoft Office PowerPoint</Application>
  <PresentationFormat>Widescreen</PresentationFormat>
  <Paragraphs>10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Aptos</vt:lpstr>
      <vt:lpstr>Arial</vt:lpstr>
      <vt:lpstr>Office Theme</vt:lpstr>
      <vt:lpstr>Testbed for IoUT</vt:lpstr>
      <vt:lpstr>Motivation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Morten Tokkesdal Henriksen</dc:creator>
  <cp:lastModifiedBy>Morten Tokkesdal Henriksen</cp:lastModifiedBy>
  <cp:revision>1</cp:revision>
  <dcterms:created xsi:type="dcterms:W3CDTF">2025-03-05T13:03:04Z</dcterms:created>
  <dcterms:modified xsi:type="dcterms:W3CDTF">2025-03-05T14:40:27Z</dcterms:modified>
</cp:coreProperties>
</file>

<file path=docProps/thumbnail.jpeg>
</file>